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16" y="6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0340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83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415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266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9092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474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63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288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35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05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5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6F880B-1CCD-4397-879B-E26BE18A22E2}" type="datetimeFigureOut">
              <a:rPr lang="de-DE" smtClean="0"/>
              <a:t>20.11.2014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8E0D25-35B4-43EB-B32C-3A2C655D8B2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8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Bocholter\Desktop\WP_000191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00" y="1294681"/>
            <a:ext cx="7920000" cy="489904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12000" y="9704"/>
            <a:ext cx="79200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Wir bedanken uns sehr herzlich bei den </a:t>
            </a:r>
          </a:p>
          <a:p>
            <a:pPr algn="ctr"/>
            <a:r>
              <a:rPr lang="de-DE" sz="2400" b="1" dirty="0" smtClean="0"/>
              <a:t>Schülerinnen und Schülern des Berufskollegs am Wasserturm </a:t>
            </a:r>
          </a:p>
          <a:p>
            <a:pPr algn="ctr"/>
            <a:r>
              <a:rPr lang="de-DE" sz="2400" b="1" dirty="0"/>
              <a:t>f</a:t>
            </a:r>
            <a:r>
              <a:rPr lang="de-DE" sz="2400" b="1" dirty="0" smtClean="0"/>
              <a:t>ür ihre Unterstützung !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321196" y="6193723"/>
            <a:ext cx="8499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Die verbliebenen Helfer und ihre „Spendenbeute“ am Ende des Tages: Kurslehrer Herr </a:t>
            </a:r>
            <a:r>
              <a:rPr lang="de-DE" sz="1400" dirty="0" err="1" smtClean="0"/>
              <a:t>Schmäing</a:t>
            </a:r>
            <a:r>
              <a:rPr lang="de-DE" sz="1400" dirty="0" smtClean="0"/>
              <a:t> mit Laura-Sophie Feldberg, Piero </a:t>
            </a:r>
            <a:r>
              <a:rPr lang="de-DE" sz="1400" dirty="0" err="1" smtClean="0"/>
              <a:t>Caldarola</a:t>
            </a:r>
            <a:r>
              <a:rPr lang="de-DE" sz="1400" dirty="0" smtClean="0"/>
              <a:t> und einer Ehrenamtlichen des </a:t>
            </a:r>
            <a:r>
              <a:rPr lang="de-DE" sz="1400" dirty="0"/>
              <a:t>T</a:t>
            </a:r>
            <a:r>
              <a:rPr lang="de-DE" sz="1400" dirty="0" smtClean="0"/>
              <a:t>afelvereins vor 17 prall gefüllten Lebensmittelkisten.</a:t>
            </a:r>
            <a:endParaRPr lang="de-DE" sz="1400" dirty="0"/>
          </a:p>
        </p:txBody>
      </p:sp>
      <p:pic>
        <p:nvPicPr>
          <p:cNvPr id="7" name="Grafik 6" descr="http://media.gewerbeauskunft-zentrale.de/V2/b9/34/53709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3" t="30515" r="29477" b="42667"/>
          <a:stretch/>
        </p:blipFill>
        <p:spPr bwMode="auto">
          <a:xfrm>
            <a:off x="8596933" y="507951"/>
            <a:ext cx="509289" cy="4428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 descr="http://media.gewerbeauskunft-zentrale.de/V2/b9/34/53709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43" t="30515" r="29477" b="42667"/>
          <a:stretch/>
        </p:blipFill>
        <p:spPr bwMode="auto">
          <a:xfrm>
            <a:off x="66842" y="510766"/>
            <a:ext cx="511200" cy="442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926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ocholter\Desktop\zeitung snap sh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4725719" cy="3442692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6156176" y="3645024"/>
            <a:ext cx="72008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7" name="Picture 3" descr="C:\Users\Bocholter\Desktop\Flyer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3357"/>
            <a:ext cx="3806523" cy="5372390"/>
          </a:xfrm>
          <a:prstGeom prst="rect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2211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Bildschirmpräsentation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3" baseType="lpstr">
      <vt:lpstr>Larissa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Bocholter</dc:creator>
  <cp:lastModifiedBy>Schmäing</cp:lastModifiedBy>
  <cp:revision>7</cp:revision>
  <cp:lastPrinted>2014-11-20T15:01:54Z</cp:lastPrinted>
  <dcterms:created xsi:type="dcterms:W3CDTF">2014-11-18T11:31:30Z</dcterms:created>
  <dcterms:modified xsi:type="dcterms:W3CDTF">2014-11-20T15:02:59Z</dcterms:modified>
</cp:coreProperties>
</file>